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9144000" cy="16256000"/>
  <p:notesSz cx="6858000" cy="9144000"/>
  <p:defaultTextStyle>
    <a:defPPr>
      <a:defRPr lang="es-E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674">
          <p15:clr>
            <a:srgbClr val="A4A3A4"/>
          </p15:clr>
        </p15:guide>
        <p15:guide id="2" pos="83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cisca Etcheverr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506DC"/>
    <a:srgbClr val="CD1532"/>
    <a:srgbClr val="78A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99"/>
    <p:restoredTop sz="94318" autoAdjust="0"/>
  </p:normalViewPr>
  <p:slideViewPr>
    <p:cSldViewPr snapToGrid="0" snapToObjects="1">
      <p:cViewPr>
        <p:scale>
          <a:sx n="73" d="100"/>
          <a:sy n="73" d="100"/>
        </p:scale>
        <p:origin x="864" y="-1722"/>
      </p:cViewPr>
      <p:guideLst>
        <p:guide orient="horz" pos="674"/>
        <p:guide pos="8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9354AA-C789-409F-937B-E92C386860DB}" type="datetimeFigureOut">
              <a:rPr lang="es-ES" smtClean="0"/>
              <a:t>02/11/2019</a:t>
            </a:fld>
            <a:endParaRPr lang="es-E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1C7B6E-DB63-4CDD-9A14-A4EDFFDFFC80}" type="slidenum">
              <a:rPr lang="es-ES" smtClean="0"/>
              <a:t>‹#›</a:t>
            </a:fld>
            <a:endParaRPr lang="es-ES"/>
          </a:p>
        </p:txBody>
      </p:sp>
    </p:spTree>
    <p:extLst>
      <p:ext uri="{BB962C8B-B14F-4D97-AF65-F5344CB8AC3E}">
        <p14:creationId xmlns:p14="http://schemas.microsoft.com/office/powerpoint/2010/main" val="3961485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03E72DA-82AC-4DD9-8555-1545D4950F71}" type="datetimeFigureOut">
              <a:rPr lang="es-AR"/>
              <a:pPr>
                <a:defRPr/>
              </a:pPr>
              <a:t>02/11/2019</a:t>
            </a:fld>
            <a:endParaRPr lang="es-AR"/>
          </a:p>
        </p:txBody>
      </p:sp>
      <p:sp>
        <p:nvSpPr>
          <p:cNvPr id="4" name="Marcador de imagen de diapositiva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AR"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A339347-7E74-400B-A2B0-9B403E3A0090}" type="slidenum">
              <a:rPr lang="es-AR"/>
              <a:pPr>
                <a:defRPr/>
              </a:pPr>
              <a:t>‹#›</a:t>
            </a:fld>
            <a:endParaRPr lang="es-AR"/>
          </a:p>
        </p:txBody>
      </p:sp>
    </p:spTree>
    <p:extLst>
      <p:ext uri="{BB962C8B-B14F-4D97-AF65-F5344CB8AC3E}">
        <p14:creationId xmlns:p14="http://schemas.microsoft.com/office/powerpoint/2010/main" val="16289082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19203" y="2840569"/>
            <a:ext cx="13817600" cy="1960033"/>
          </a:xfrm>
        </p:spPr>
        <p:txBody>
          <a:bodyPr/>
          <a:lstStyle/>
          <a:p>
            <a:r>
              <a:rPr lang="es-ES_tradnl"/>
              <a:t>Clic para editar título</a:t>
            </a:r>
            <a:endParaRPr lang="es-ES"/>
          </a:p>
        </p:txBody>
      </p:sp>
      <p:sp>
        <p:nvSpPr>
          <p:cNvPr id="3" name="Subtítulo 2"/>
          <p:cNvSpPr>
            <a:spLocks noGrp="1"/>
          </p:cNvSpPr>
          <p:nvPr>
            <p:ph type="subTitle" idx="1"/>
          </p:nvPr>
        </p:nvSpPr>
        <p:spPr>
          <a:xfrm>
            <a:off x="2438400" y="5181600"/>
            <a:ext cx="11379200" cy="23368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F9AA9E4C-82D6-4D27-9F69-AFE80D36CC73}" type="datetimeFigureOut">
              <a:rPr lang="es-ES"/>
              <a:pPr>
                <a:defRPr/>
              </a:pPr>
              <a:t>02/11/2019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D95B504C-D0A2-452E-B768-A8C679350136}" type="slidenum">
              <a:rPr lang="es-ES"/>
              <a:pPr>
                <a:defRPr/>
              </a:pPr>
              <a:t>‹#›</a:t>
            </a:fld>
            <a:endParaRPr lang="es-ES"/>
          </a:p>
        </p:txBody>
      </p:sp>
      <p:pic>
        <p:nvPicPr>
          <p:cNvPr id="7" name="Imagen 6">
            <a:extLst>
              <a:ext uri="{FF2B5EF4-FFF2-40B4-BE49-F238E27FC236}">
                <a16:creationId xmlns:a16="http://schemas.microsoft.com/office/drawing/2014/main" xmlns="" id="{858162A3-E56A-46D9-943E-59D9FC218E4F}"/>
              </a:ext>
            </a:extLst>
          </p:cNvPr>
          <p:cNvPicPr>
            <a:picLocks noChangeAspect="1"/>
          </p:cNvPicPr>
          <p:nvPr userDrawn="1"/>
        </p:nvPicPr>
        <p:blipFill>
          <a:blip r:embed="rId2"/>
          <a:stretch>
            <a:fillRect/>
          </a:stretch>
        </p:blipFill>
        <p:spPr>
          <a:xfrm>
            <a:off x="3040376" y="40351"/>
            <a:ext cx="3063247" cy="155544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86C7E278-0F68-4F9D-AB00-16DE5779F587}" type="datetimeFigureOut">
              <a:rPr lang="es-ES"/>
              <a:pPr>
                <a:defRPr/>
              </a:pPr>
              <a:t>02/11/2019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AF74FBB-75EA-470E-AF06-C64CCEB5ADDA}"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3" y="488951"/>
            <a:ext cx="2057399" cy="10401300"/>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2" y="488951"/>
            <a:ext cx="5901268" cy="10401300"/>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9BE44F35-1C15-4845-BCE8-70B291113D25}" type="datetimeFigureOut">
              <a:rPr lang="es-ES"/>
              <a:pPr>
                <a:defRPr/>
              </a:pPr>
              <a:t>02/11/2019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35063AB-DC14-4FCD-92E9-52245D06BB99}"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C8CBD6DC-83D1-44AB-A820-5B77C530D896}" type="datetimeFigureOut">
              <a:rPr lang="es-ES"/>
              <a:pPr>
                <a:defRPr/>
              </a:pPr>
              <a:t>02/11/2019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AE2A63AE-E7DE-4AC2-A617-1D6A7A8609BC}"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84113" y="5875867"/>
            <a:ext cx="13817600" cy="1816100"/>
          </a:xfrm>
        </p:spPr>
        <p:txBody>
          <a:bodyPr anchor="t"/>
          <a:lstStyle>
            <a:lvl1pPr algn="l">
              <a:defRPr sz="5333" b="1" cap="all"/>
            </a:lvl1pPr>
          </a:lstStyle>
          <a:p>
            <a:r>
              <a:rPr lang="es-ES_tradnl"/>
              <a:t>Clic para editar título</a:t>
            </a:r>
            <a:endParaRPr lang="es-ES"/>
          </a:p>
        </p:txBody>
      </p:sp>
      <p:sp>
        <p:nvSpPr>
          <p:cNvPr id="3" name="Marcador de texto 2"/>
          <p:cNvSpPr>
            <a:spLocks noGrp="1"/>
          </p:cNvSpPr>
          <p:nvPr>
            <p:ph type="body" idx="1"/>
          </p:nvPr>
        </p:nvSpPr>
        <p:spPr>
          <a:xfrm>
            <a:off x="1284113" y="3875622"/>
            <a:ext cx="13817600" cy="2000249"/>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8EB584B7-3151-460D-A19F-A98E9F5C2C29}" type="datetimeFigureOut">
              <a:rPr lang="es-ES"/>
              <a:pPr>
                <a:defRPr/>
              </a:pPr>
              <a:t>02/11/2019</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D58F2314-5305-4B5B-989C-E41BE4070505}"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2844804"/>
            <a:ext cx="3979333" cy="804545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707468" y="2844804"/>
            <a:ext cx="3979333" cy="804545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50D7BDF4-062B-4155-8111-2335E1DD8961}" type="datetimeFigureOut">
              <a:rPr lang="es-ES"/>
              <a:pPr>
                <a:defRPr/>
              </a:pPr>
              <a:t>02/11/2019</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FB666882-EBEE-4CFC-A084-D5E52BDB87E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12800" y="366184"/>
            <a:ext cx="14630400" cy="152400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812800" y="2046817"/>
            <a:ext cx="7182557" cy="853016"/>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s-ES_tradnl"/>
              <a:t>Haga clic para modificar el estilo de texto del patrón</a:t>
            </a:r>
          </a:p>
        </p:txBody>
      </p:sp>
      <p:sp>
        <p:nvSpPr>
          <p:cNvPr id="4" name="Marcador de contenido 3"/>
          <p:cNvSpPr>
            <a:spLocks noGrp="1"/>
          </p:cNvSpPr>
          <p:nvPr>
            <p:ph sz="half" idx="2"/>
          </p:nvPr>
        </p:nvSpPr>
        <p:spPr>
          <a:xfrm>
            <a:off x="812800" y="2899833"/>
            <a:ext cx="718255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8257824" y="2046817"/>
            <a:ext cx="7185376" cy="853016"/>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8257824" y="2899833"/>
            <a:ext cx="7185376"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5701F587-BDCB-4988-B45A-EAE1760121DC}" type="datetimeFigureOut">
              <a:rPr lang="es-ES"/>
              <a:pPr>
                <a:defRPr/>
              </a:pPr>
              <a:t>02/11/2019</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DDF4D0F1-9DEB-4E3C-BA57-365A1F6DFE22}"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94565254-4267-49F2-8105-A7F3430F5E6F}" type="datetimeFigureOut">
              <a:rPr lang="es-ES"/>
              <a:pPr>
                <a:defRPr/>
              </a:pPr>
              <a:t>02/11/2019</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E59BBD2F-00A8-4812-8FAE-01167D476959}"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9C578E07-F5B0-4265-8B4C-8D6A344F5FBC}" type="datetimeFigureOut">
              <a:rPr lang="es-ES"/>
              <a:pPr>
                <a:defRPr/>
              </a:pPr>
              <a:t>02/11/2019</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F6D12657-D2B5-4FD6-A12C-7D34C3263107}"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12800" y="364067"/>
            <a:ext cx="5348112" cy="1549400"/>
          </a:xfrm>
        </p:spPr>
        <p:txBody>
          <a:bodyPr anchor="b"/>
          <a:lstStyle>
            <a:lvl1pPr algn="l">
              <a:defRPr sz="2667" b="1"/>
            </a:lvl1pPr>
          </a:lstStyle>
          <a:p>
            <a:r>
              <a:rPr lang="es-ES_tradnl"/>
              <a:t>Clic para editar título</a:t>
            </a:r>
            <a:endParaRPr lang="es-ES"/>
          </a:p>
        </p:txBody>
      </p:sp>
      <p:sp>
        <p:nvSpPr>
          <p:cNvPr id="3" name="Marcador de contenido 2"/>
          <p:cNvSpPr>
            <a:spLocks noGrp="1"/>
          </p:cNvSpPr>
          <p:nvPr>
            <p:ph idx="1"/>
          </p:nvPr>
        </p:nvSpPr>
        <p:spPr>
          <a:xfrm>
            <a:off x="6355648" y="364071"/>
            <a:ext cx="9087555"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812800" y="1913471"/>
            <a:ext cx="5348112" cy="6254751"/>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077C03E1-A697-4406-AB48-133C99B90673}" type="datetimeFigureOut">
              <a:rPr lang="es-ES"/>
              <a:pPr>
                <a:defRPr/>
              </a:pPr>
              <a:t>02/11/2019</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79F6EFCB-CA5E-4B7A-9D58-BCDEF1A8B233}"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186289" y="6400804"/>
            <a:ext cx="9753600" cy="755651"/>
          </a:xfrm>
        </p:spPr>
        <p:txBody>
          <a:bodyPr anchor="b"/>
          <a:lstStyle>
            <a:lvl1pPr algn="l">
              <a:defRPr sz="2667" b="1"/>
            </a:lvl1pPr>
          </a:lstStyle>
          <a:p>
            <a:r>
              <a:rPr lang="es-ES_tradnl"/>
              <a:t>Clic para editar título</a:t>
            </a:r>
            <a:endParaRPr lang="es-ES"/>
          </a:p>
        </p:txBody>
      </p:sp>
      <p:sp>
        <p:nvSpPr>
          <p:cNvPr id="3" name="Marcador de posición de imagen 2"/>
          <p:cNvSpPr>
            <a:spLocks noGrp="1"/>
          </p:cNvSpPr>
          <p:nvPr>
            <p:ph type="pic" idx="1"/>
          </p:nvPr>
        </p:nvSpPr>
        <p:spPr>
          <a:xfrm>
            <a:off x="3186289" y="817033"/>
            <a:ext cx="9753600" cy="54864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endParaRPr lang="es-ES" noProof="0"/>
          </a:p>
        </p:txBody>
      </p:sp>
      <p:sp>
        <p:nvSpPr>
          <p:cNvPr id="4" name="Marcador de texto 3"/>
          <p:cNvSpPr>
            <a:spLocks noGrp="1"/>
          </p:cNvSpPr>
          <p:nvPr>
            <p:ph type="body" sz="half" idx="2"/>
          </p:nvPr>
        </p:nvSpPr>
        <p:spPr>
          <a:xfrm>
            <a:off x="3186289" y="7156455"/>
            <a:ext cx="9753600" cy="1073149"/>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57F731B0-B3DC-4817-8BC5-A5FB238CB2DC}" type="datetimeFigureOut">
              <a:rPr lang="es-ES"/>
              <a:pPr>
                <a:defRPr/>
              </a:pPr>
              <a:t>02/11/2019</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EDF73354-EED7-4E4D-85C8-23E1A7C00034}"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652463"/>
            <a:ext cx="8229600" cy="2708275"/>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3792538"/>
            <a:ext cx="8229600" cy="10728325"/>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15068550"/>
            <a:ext cx="2133600" cy="863600"/>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cs typeface="+mn-cs"/>
              </a:defRPr>
            </a:lvl1pPr>
          </a:lstStyle>
          <a:p>
            <a:pPr>
              <a:defRPr/>
            </a:pPr>
            <a:fld id="{7E7685D3-3071-4D1B-8405-15D057BEFAAD}" type="datetimeFigureOut">
              <a:rPr lang="es-ES"/>
              <a:pPr>
                <a:defRPr/>
              </a:pPr>
              <a:t>02/11/2019</a:t>
            </a:fld>
            <a:endParaRPr lang="es-ES"/>
          </a:p>
        </p:txBody>
      </p:sp>
      <p:sp>
        <p:nvSpPr>
          <p:cNvPr id="5" name="Marcador de pie de página 4"/>
          <p:cNvSpPr>
            <a:spLocks noGrp="1"/>
          </p:cNvSpPr>
          <p:nvPr>
            <p:ph type="ftr" sz="quarter" idx="3"/>
          </p:nvPr>
        </p:nvSpPr>
        <p:spPr>
          <a:xfrm>
            <a:off x="3124200" y="15068550"/>
            <a:ext cx="2895600" cy="863600"/>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cs typeface="+mn-cs"/>
              </a:defRPr>
            </a:lvl1pPr>
          </a:lstStyle>
          <a:p>
            <a:pPr>
              <a:defRPr/>
            </a:pPr>
            <a:endParaRPr lang="es-ES"/>
          </a:p>
        </p:txBody>
      </p:sp>
      <p:sp>
        <p:nvSpPr>
          <p:cNvPr id="6" name="Marcador de número de diapositiva 5"/>
          <p:cNvSpPr>
            <a:spLocks noGrp="1"/>
          </p:cNvSpPr>
          <p:nvPr>
            <p:ph type="sldNum" sz="quarter" idx="4"/>
          </p:nvPr>
        </p:nvSpPr>
        <p:spPr>
          <a:xfrm>
            <a:off x="6553200" y="15068550"/>
            <a:ext cx="2133600" cy="863600"/>
          </a:xfrm>
          <a:prstGeom prst="rect">
            <a:avLst/>
          </a:prstGeom>
        </p:spPr>
        <p:txBody>
          <a:bodyPr vert="horz" lIns="91440" tIns="45720" rIns="91440" bIns="45720" rtlCol="0" anchor="ctr"/>
          <a:lstStyle>
            <a:lvl1pPr algn="r" fontAlgn="auto">
              <a:spcBef>
                <a:spcPts val="0"/>
              </a:spcBef>
              <a:spcAft>
                <a:spcPts val="0"/>
              </a:spcAft>
              <a:defRPr sz="1600" smtClean="0">
                <a:solidFill>
                  <a:schemeClr val="tx1">
                    <a:tint val="75000"/>
                  </a:schemeClr>
                </a:solidFill>
                <a:latin typeface="+mn-lt"/>
                <a:cs typeface="+mn-cs"/>
              </a:defRPr>
            </a:lvl1pPr>
          </a:lstStyle>
          <a:p>
            <a:pPr>
              <a:defRPr/>
            </a:pPr>
            <a:fld id="{85AD7AE3-8275-420D-9E34-84C7C128ED10}"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608013" rtl="0" fontAlgn="base">
        <a:spcBef>
          <a:spcPct val="0"/>
        </a:spcBef>
        <a:spcAft>
          <a:spcPct val="0"/>
        </a:spcAft>
        <a:defRPr sz="5800" kern="1200">
          <a:solidFill>
            <a:schemeClr val="tx1"/>
          </a:solidFill>
          <a:latin typeface="+mj-lt"/>
          <a:ea typeface="+mj-ea"/>
          <a:cs typeface="+mj-cs"/>
        </a:defRPr>
      </a:lvl1pPr>
      <a:lvl2pPr algn="ctr" defTabSz="608013" rtl="0" fontAlgn="base">
        <a:spcBef>
          <a:spcPct val="0"/>
        </a:spcBef>
        <a:spcAft>
          <a:spcPct val="0"/>
        </a:spcAft>
        <a:defRPr sz="5800">
          <a:solidFill>
            <a:schemeClr val="tx1"/>
          </a:solidFill>
          <a:latin typeface="Calibri" pitchFamily="34" charset="0"/>
        </a:defRPr>
      </a:lvl2pPr>
      <a:lvl3pPr algn="ctr" defTabSz="608013" rtl="0" fontAlgn="base">
        <a:spcBef>
          <a:spcPct val="0"/>
        </a:spcBef>
        <a:spcAft>
          <a:spcPct val="0"/>
        </a:spcAft>
        <a:defRPr sz="5800">
          <a:solidFill>
            <a:schemeClr val="tx1"/>
          </a:solidFill>
          <a:latin typeface="Calibri" pitchFamily="34" charset="0"/>
        </a:defRPr>
      </a:lvl3pPr>
      <a:lvl4pPr algn="ctr" defTabSz="608013" rtl="0" fontAlgn="base">
        <a:spcBef>
          <a:spcPct val="0"/>
        </a:spcBef>
        <a:spcAft>
          <a:spcPct val="0"/>
        </a:spcAft>
        <a:defRPr sz="5800">
          <a:solidFill>
            <a:schemeClr val="tx1"/>
          </a:solidFill>
          <a:latin typeface="Calibri" pitchFamily="34" charset="0"/>
        </a:defRPr>
      </a:lvl4pPr>
      <a:lvl5pPr algn="ctr" defTabSz="608013" rtl="0" fontAlgn="base">
        <a:spcBef>
          <a:spcPct val="0"/>
        </a:spcBef>
        <a:spcAft>
          <a:spcPct val="0"/>
        </a:spcAft>
        <a:defRPr sz="5800">
          <a:solidFill>
            <a:schemeClr val="tx1"/>
          </a:solidFill>
          <a:latin typeface="Calibri" pitchFamily="34" charset="0"/>
        </a:defRPr>
      </a:lvl5pPr>
      <a:lvl6pPr marL="457200" algn="ctr" defTabSz="608013" rtl="0" fontAlgn="base">
        <a:spcBef>
          <a:spcPct val="0"/>
        </a:spcBef>
        <a:spcAft>
          <a:spcPct val="0"/>
        </a:spcAft>
        <a:defRPr sz="5800">
          <a:solidFill>
            <a:schemeClr val="tx1"/>
          </a:solidFill>
          <a:latin typeface="Calibri" pitchFamily="34" charset="0"/>
        </a:defRPr>
      </a:lvl6pPr>
      <a:lvl7pPr marL="914400" algn="ctr" defTabSz="608013" rtl="0" fontAlgn="base">
        <a:spcBef>
          <a:spcPct val="0"/>
        </a:spcBef>
        <a:spcAft>
          <a:spcPct val="0"/>
        </a:spcAft>
        <a:defRPr sz="5800">
          <a:solidFill>
            <a:schemeClr val="tx1"/>
          </a:solidFill>
          <a:latin typeface="Calibri" pitchFamily="34" charset="0"/>
        </a:defRPr>
      </a:lvl7pPr>
      <a:lvl8pPr marL="1371600" algn="ctr" defTabSz="608013" rtl="0" fontAlgn="base">
        <a:spcBef>
          <a:spcPct val="0"/>
        </a:spcBef>
        <a:spcAft>
          <a:spcPct val="0"/>
        </a:spcAft>
        <a:defRPr sz="5800">
          <a:solidFill>
            <a:schemeClr val="tx1"/>
          </a:solidFill>
          <a:latin typeface="Calibri" pitchFamily="34" charset="0"/>
        </a:defRPr>
      </a:lvl8pPr>
      <a:lvl9pPr marL="1828800" algn="ctr" defTabSz="608013" rtl="0" fontAlgn="base">
        <a:spcBef>
          <a:spcPct val="0"/>
        </a:spcBef>
        <a:spcAft>
          <a:spcPct val="0"/>
        </a:spcAft>
        <a:defRPr sz="5800">
          <a:solidFill>
            <a:schemeClr val="tx1"/>
          </a:solidFill>
          <a:latin typeface="Calibri" pitchFamily="34" charset="0"/>
        </a:defRPr>
      </a:lvl9pPr>
    </p:titleStyle>
    <p:bodyStyle>
      <a:lvl1pPr marL="455613" indent="-455613" algn="l" defTabSz="608013" rtl="0" fontAlgn="base">
        <a:spcBef>
          <a:spcPct val="20000"/>
        </a:spcBef>
        <a:spcAft>
          <a:spcPct val="0"/>
        </a:spcAft>
        <a:buFont typeface="Arial" charset="0"/>
        <a:buChar char="•"/>
        <a:defRPr sz="4200" kern="1200">
          <a:solidFill>
            <a:schemeClr val="tx1"/>
          </a:solidFill>
          <a:latin typeface="+mn-lt"/>
          <a:ea typeface="+mn-ea"/>
          <a:cs typeface="+mn-cs"/>
        </a:defRPr>
      </a:lvl1pPr>
      <a:lvl2pPr marL="989013" indent="-379413" algn="l" defTabSz="608013" rtl="0" fontAlgn="base">
        <a:spcBef>
          <a:spcPct val="20000"/>
        </a:spcBef>
        <a:spcAft>
          <a:spcPct val="0"/>
        </a:spcAft>
        <a:buFont typeface="Arial" charset="0"/>
        <a:buChar char="–"/>
        <a:defRPr sz="3700" kern="1200">
          <a:solidFill>
            <a:schemeClr val="tx1"/>
          </a:solidFill>
          <a:latin typeface="+mn-lt"/>
          <a:ea typeface="+mn-ea"/>
          <a:cs typeface="+mn-cs"/>
        </a:defRPr>
      </a:lvl2pPr>
      <a:lvl3pPr marL="1522413" indent="-303213" algn="l" defTabSz="608013" rtl="0" fontAlgn="base">
        <a:spcBef>
          <a:spcPct val="20000"/>
        </a:spcBef>
        <a:spcAft>
          <a:spcPct val="0"/>
        </a:spcAft>
        <a:buFont typeface="Arial" charset="0"/>
        <a:buChar char="•"/>
        <a:defRPr sz="3200" kern="1200">
          <a:solidFill>
            <a:schemeClr val="tx1"/>
          </a:solidFill>
          <a:latin typeface="+mn-lt"/>
          <a:ea typeface="+mn-ea"/>
          <a:cs typeface="+mn-cs"/>
        </a:defRPr>
      </a:lvl3pPr>
      <a:lvl4pPr marL="2132013" indent="-303213" algn="l" defTabSz="608013" rtl="0" fontAlgn="base">
        <a:spcBef>
          <a:spcPct val="20000"/>
        </a:spcBef>
        <a:spcAft>
          <a:spcPct val="0"/>
        </a:spcAft>
        <a:buFont typeface="Arial" charset="0"/>
        <a:buChar char="–"/>
        <a:defRPr sz="2600" kern="1200">
          <a:solidFill>
            <a:schemeClr val="tx1"/>
          </a:solidFill>
          <a:latin typeface="+mn-lt"/>
          <a:ea typeface="+mn-ea"/>
          <a:cs typeface="+mn-cs"/>
        </a:defRPr>
      </a:lvl4pPr>
      <a:lvl5pPr marL="2741613" indent="-303213" algn="l" defTabSz="608013" rtl="0" fontAlgn="base">
        <a:spcBef>
          <a:spcPct val="20000"/>
        </a:spcBef>
        <a:spcAft>
          <a:spcPct val="0"/>
        </a:spcAft>
        <a:buFont typeface="Arial" charset="0"/>
        <a:buChar char="»"/>
        <a:defRPr sz="26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72"/>
            <a:ext cx="9143999" cy="16255999"/>
          </a:xfrm>
          <a:prstGeom prst="rect">
            <a:avLst/>
          </a:prstGeom>
        </p:spPr>
      </p:pic>
      <p:sp>
        <p:nvSpPr>
          <p:cNvPr id="6" name="CuadroTexto 5"/>
          <p:cNvSpPr txBox="1"/>
          <p:nvPr/>
        </p:nvSpPr>
        <p:spPr>
          <a:xfrm>
            <a:off x="127591" y="1527427"/>
            <a:ext cx="8856921" cy="1446550"/>
          </a:xfrm>
          <a:prstGeom prst="rect">
            <a:avLst/>
          </a:prstGeom>
          <a:noFill/>
          <a:ln>
            <a:solidFill>
              <a:schemeClr val="tx1"/>
            </a:solidFill>
          </a:ln>
        </p:spPr>
        <p:txBody>
          <a:bodyPr wrap="square">
            <a:spAutoFit/>
          </a:bodyPr>
          <a:lstStyle/>
          <a:p>
            <a:pPr algn="ctr"/>
            <a:r>
              <a:rPr lang="en-US" sz="2400" b="1" dirty="0">
                <a:solidFill>
                  <a:srgbClr val="1506DC"/>
                </a:solidFill>
                <a:latin typeface="Calibri" pitchFamily="34" charset="0"/>
              </a:rPr>
              <a:t>USEFULNESS OF VENTRICULAR SENSE RESPONSE IN LAST-GENERATION CRT DEVICES</a:t>
            </a:r>
            <a:r>
              <a:rPr lang="es-ES" sz="2400" b="1" dirty="0" smtClean="0">
                <a:solidFill>
                  <a:srgbClr val="1506DC"/>
                </a:solidFill>
                <a:latin typeface="Calibri" pitchFamily="34" charset="0"/>
              </a:rPr>
              <a:t>.</a:t>
            </a:r>
          </a:p>
          <a:p>
            <a:pPr algn="ctr"/>
            <a:r>
              <a:rPr lang="es-ES" sz="2000" dirty="0" smtClean="0">
                <a:latin typeface="Calibri" pitchFamily="34" charset="0"/>
              </a:rPr>
              <a:t>Ortega DF, </a:t>
            </a:r>
            <a:r>
              <a:rPr lang="es-ES" sz="2000" dirty="0">
                <a:latin typeface="Calibri" pitchFamily="34" charset="0"/>
              </a:rPr>
              <a:t>Barja </a:t>
            </a:r>
            <a:r>
              <a:rPr lang="es-ES" sz="2000" dirty="0" smtClean="0">
                <a:latin typeface="Calibri" pitchFamily="34" charset="0"/>
              </a:rPr>
              <a:t>LD, </a:t>
            </a:r>
            <a:r>
              <a:rPr lang="es-ES" sz="2000" dirty="0" err="1" smtClean="0">
                <a:latin typeface="Calibri" pitchFamily="34" charset="0"/>
              </a:rPr>
              <a:t>Logarzo</a:t>
            </a:r>
            <a:r>
              <a:rPr lang="es-ES" sz="2000" dirty="0" smtClean="0">
                <a:latin typeface="Calibri" pitchFamily="34" charset="0"/>
              </a:rPr>
              <a:t> EA, </a:t>
            </a:r>
            <a:r>
              <a:rPr lang="es-ES" sz="2000" u="sng" dirty="0" smtClean="0">
                <a:latin typeface="Calibri" pitchFamily="34" charset="0"/>
              </a:rPr>
              <a:t>Paolucci A</a:t>
            </a:r>
            <a:r>
              <a:rPr lang="es-ES" sz="2000" dirty="0" smtClean="0">
                <a:latin typeface="Calibri" pitchFamily="34" charset="0"/>
              </a:rPr>
              <a:t>, </a:t>
            </a:r>
            <a:r>
              <a:rPr lang="es-ES" sz="2000" dirty="0" err="1" smtClean="0">
                <a:latin typeface="Calibri" pitchFamily="34" charset="0"/>
              </a:rPr>
              <a:t>Mangani</a:t>
            </a:r>
            <a:r>
              <a:rPr lang="es-ES" sz="2000" dirty="0" smtClean="0">
                <a:latin typeface="Calibri" pitchFamily="34" charset="0"/>
              </a:rPr>
              <a:t> N, </a:t>
            </a:r>
            <a:r>
              <a:rPr lang="es-ES" sz="2000" dirty="0" err="1">
                <a:latin typeface="Calibri" pitchFamily="34" charset="0"/>
              </a:rPr>
              <a:t>Aboy</a:t>
            </a:r>
            <a:r>
              <a:rPr lang="es-ES" sz="2000" dirty="0">
                <a:latin typeface="Calibri" pitchFamily="34" charset="0"/>
              </a:rPr>
              <a:t> </a:t>
            </a:r>
            <a:r>
              <a:rPr lang="es-ES" sz="2000" dirty="0" smtClean="0">
                <a:latin typeface="Calibri" pitchFamily="34" charset="0"/>
              </a:rPr>
              <a:t>J, </a:t>
            </a:r>
            <a:r>
              <a:rPr lang="es-ES" sz="2000" dirty="0" err="1" smtClean="0">
                <a:latin typeface="Calibri" pitchFamily="34" charset="0"/>
              </a:rPr>
              <a:t>Revollo</a:t>
            </a:r>
            <a:r>
              <a:rPr lang="es-ES" sz="2000" dirty="0" smtClean="0">
                <a:latin typeface="Calibri" pitchFamily="34" charset="0"/>
              </a:rPr>
              <a:t> G. </a:t>
            </a:r>
          </a:p>
          <a:p>
            <a:pPr algn="ctr"/>
            <a:r>
              <a:rPr lang="es-AR" sz="2000" dirty="0" smtClean="0">
                <a:latin typeface="Calibri" pitchFamily="34" charset="0"/>
              </a:rPr>
              <a:t>Clínica </a:t>
            </a:r>
            <a:r>
              <a:rPr lang="es-AR" sz="2000" dirty="0">
                <a:latin typeface="Calibri" pitchFamily="34" charset="0"/>
              </a:rPr>
              <a:t>San Camilo, </a:t>
            </a:r>
            <a:r>
              <a:rPr lang="es-AR" sz="2000" dirty="0" smtClean="0">
                <a:latin typeface="Calibri" pitchFamily="34" charset="0"/>
              </a:rPr>
              <a:t>Ciudad </a:t>
            </a:r>
            <a:r>
              <a:rPr lang="es-AR" sz="2000" dirty="0">
                <a:latin typeface="Calibri" pitchFamily="34" charset="0"/>
              </a:rPr>
              <a:t>de Buenos </a:t>
            </a:r>
            <a:r>
              <a:rPr lang="es-AR" sz="2000" dirty="0" smtClean="0">
                <a:latin typeface="Calibri" pitchFamily="34" charset="0"/>
              </a:rPr>
              <a:t>Aires. FIBA. </a:t>
            </a:r>
            <a:endParaRPr lang="es-ES" sz="2000" dirty="0">
              <a:latin typeface="Calibri" pitchFamily="34" charset="0"/>
            </a:endParaRPr>
          </a:p>
        </p:txBody>
      </p:sp>
      <p:sp>
        <p:nvSpPr>
          <p:cNvPr id="7" name="CuadroTexto 6"/>
          <p:cNvSpPr txBox="1"/>
          <p:nvPr/>
        </p:nvSpPr>
        <p:spPr>
          <a:xfrm>
            <a:off x="127591" y="3083076"/>
            <a:ext cx="8856921" cy="1938992"/>
          </a:xfrm>
          <a:prstGeom prst="rect">
            <a:avLst/>
          </a:prstGeom>
          <a:noFill/>
          <a:ln>
            <a:solidFill>
              <a:schemeClr val="tx1"/>
            </a:solidFill>
          </a:ln>
        </p:spPr>
        <p:txBody>
          <a:bodyPr wrap="square" rtlCol="0">
            <a:spAutoFit/>
          </a:bodyPr>
          <a:lstStyle/>
          <a:p>
            <a:pPr algn="ctr" defTabSz="1219140">
              <a:defRPr/>
            </a:pPr>
            <a:r>
              <a:rPr lang="es-ES" sz="2000" b="1" u="sng" kern="0" dirty="0" smtClean="0">
                <a:solidFill>
                  <a:srgbClr val="1506DC"/>
                </a:solidFill>
                <a:latin typeface="+mj-lt"/>
                <a:cs typeface="Rockwell"/>
              </a:rPr>
              <a:t>INTRODUCTION</a:t>
            </a:r>
            <a:r>
              <a:rPr lang="es-ES" sz="2000" b="1" kern="0" dirty="0" smtClean="0">
                <a:solidFill>
                  <a:srgbClr val="1506DC"/>
                </a:solidFill>
                <a:latin typeface="+mj-lt"/>
                <a:cs typeface="Rockwell"/>
              </a:rPr>
              <a:t>: </a:t>
            </a:r>
            <a:r>
              <a:rPr lang="en-US" sz="2000" b="1" kern="0" dirty="0" smtClean="0">
                <a:solidFill>
                  <a:srgbClr val="1506DC"/>
                </a:solidFill>
                <a:latin typeface="+mj-lt"/>
                <a:cs typeface="Rockwell"/>
              </a:rPr>
              <a:t>Last </a:t>
            </a:r>
            <a:r>
              <a:rPr lang="en-US" sz="2000" b="1" kern="0" dirty="0">
                <a:solidFill>
                  <a:srgbClr val="1506DC"/>
                </a:solidFill>
                <a:latin typeface="+mj-lt"/>
                <a:cs typeface="Rockwell"/>
              </a:rPr>
              <a:t>generation </a:t>
            </a:r>
            <a:r>
              <a:rPr lang="en-US" sz="2000" b="1" kern="0" dirty="0" smtClean="0">
                <a:solidFill>
                  <a:srgbClr val="1506DC"/>
                </a:solidFill>
                <a:latin typeface="+mj-lt"/>
                <a:cs typeface="Rockwell"/>
              </a:rPr>
              <a:t>CRT devices </a:t>
            </a:r>
            <a:r>
              <a:rPr lang="en-US" sz="2000" b="1" kern="0" dirty="0">
                <a:solidFill>
                  <a:srgbClr val="1506DC"/>
                </a:solidFill>
                <a:latin typeface="+mj-lt"/>
                <a:cs typeface="Rockwell"/>
              </a:rPr>
              <a:t>incorporate a system to maintain biventricular pacing in patients with atrial arrhythmias exceeding the lower rate of stimulation. During these arrhythmias, the CRT device senses the right ventricular activity and triggers a biventricular spike without delay, with zero V-V interval. </a:t>
            </a:r>
            <a:r>
              <a:rPr lang="en-US" sz="2000" b="1" kern="0" dirty="0" err="1">
                <a:solidFill>
                  <a:srgbClr val="1506DC"/>
                </a:solidFill>
                <a:latin typeface="+mj-lt"/>
                <a:cs typeface="Rockwell"/>
              </a:rPr>
              <a:t>Synchromax</a:t>
            </a:r>
            <a:r>
              <a:rPr lang="en-US" sz="2000" b="1" kern="0" dirty="0">
                <a:solidFill>
                  <a:srgbClr val="1506DC"/>
                </a:solidFill>
                <a:latin typeface="+mj-lt"/>
                <a:cs typeface="Rockwell"/>
              </a:rPr>
              <a:t> II ® is a method designed to evaluate electrical synchrony through </a:t>
            </a:r>
            <a:r>
              <a:rPr lang="en-US" sz="2000" b="1" kern="0">
                <a:solidFill>
                  <a:srgbClr val="1506DC"/>
                </a:solidFill>
                <a:latin typeface="+mj-lt"/>
                <a:cs typeface="Rockwell"/>
              </a:rPr>
              <a:t>noninvasive </a:t>
            </a:r>
            <a:r>
              <a:rPr lang="en-US" sz="2000" b="1" kern="0" smtClean="0">
                <a:solidFill>
                  <a:srgbClr val="1506DC"/>
                </a:solidFill>
                <a:latin typeface="+mj-lt"/>
                <a:cs typeface="Rockwell"/>
              </a:rPr>
              <a:t>ECG </a:t>
            </a:r>
            <a:r>
              <a:rPr lang="en-US" sz="2000" b="1" kern="0">
                <a:solidFill>
                  <a:srgbClr val="1506DC"/>
                </a:solidFill>
                <a:latin typeface="+mj-lt"/>
                <a:cs typeface="Rockwell"/>
              </a:rPr>
              <a:t>analysis </a:t>
            </a:r>
            <a:r>
              <a:rPr lang="en-US" sz="2000" b="1" kern="0" smtClean="0">
                <a:solidFill>
                  <a:srgbClr val="1506DC"/>
                </a:solidFill>
                <a:latin typeface="+mj-lt"/>
                <a:cs typeface="Rockwell"/>
              </a:rPr>
              <a:t>variance.</a:t>
            </a:r>
            <a:r>
              <a:rPr lang="es-ES" sz="2000" b="1" kern="0" smtClean="0">
                <a:solidFill>
                  <a:srgbClr val="1506DC"/>
                </a:solidFill>
                <a:latin typeface="+mj-lt"/>
                <a:cs typeface="Rockwell"/>
              </a:rPr>
              <a:t> </a:t>
            </a:r>
            <a:endParaRPr lang="es-ES" sz="2000" kern="0" dirty="0">
              <a:solidFill>
                <a:schemeClr val="tx1">
                  <a:lumMod val="75000"/>
                  <a:lumOff val="25000"/>
                </a:schemeClr>
              </a:solidFill>
              <a:latin typeface="+mj-lt"/>
              <a:cs typeface="Rockwell"/>
            </a:endParaRPr>
          </a:p>
        </p:txBody>
      </p:sp>
      <p:sp>
        <p:nvSpPr>
          <p:cNvPr id="8" name="CuadroTexto 7"/>
          <p:cNvSpPr txBox="1"/>
          <p:nvPr/>
        </p:nvSpPr>
        <p:spPr>
          <a:xfrm>
            <a:off x="112612" y="5094517"/>
            <a:ext cx="8856921" cy="707886"/>
          </a:xfrm>
          <a:prstGeom prst="rect">
            <a:avLst/>
          </a:prstGeom>
          <a:noFill/>
          <a:ln>
            <a:solidFill>
              <a:schemeClr val="tx1"/>
            </a:solidFill>
          </a:ln>
        </p:spPr>
        <p:txBody>
          <a:bodyPr wrap="square" rtlCol="0">
            <a:spAutoFit/>
          </a:bodyPr>
          <a:lstStyle/>
          <a:p>
            <a:pPr algn="ctr" defTabSz="1219140">
              <a:defRPr/>
            </a:pPr>
            <a:r>
              <a:rPr lang="es-ES" sz="2000" b="1" u="sng" kern="0" dirty="0" smtClean="0">
                <a:solidFill>
                  <a:srgbClr val="1506DC"/>
                </a:solidFill>
                <a:latin typeface="+mj-lt"/>
                <a:cs typeface="Rockwell"/>
              </a:rPr>
              <a:t>OBJECTIVES</a:t>
            </a:r>
            <a:r>
              <a:rPr lang="es-ES" sz="2000" b="1" kern="0" dirty="0" smtClean="0">
                <a:solidFill>
                  <a:srgbClr val="1506DC"/>
                </a:solidFill>
                <a:latin typeface="+mj-lt"/>
                <a:cs typeface="Rockwell"/>
              </a:rPr>
              <a:t>: </a:t>
            </a:r>
            <a:r>
              <a:rPr lang="en-US" sz="2000" b="1" kern="0" dirty="0">
                <a:solidFill>
                  <a:srgbClr val="1506DC"/>
                </a:solidFill>
                <a:latin typeface="+mj-lt"/>
                <a:cs typeface="Rockwell"/>
              </a:rPr>
              <a:t>The objective of our study was to determine the electrical effects of this stimulation mode.</a:t>
            </a:r>
            <a:endParaRPr lang="es-ES" sz="2800" kern="0" dirty="0">
              <a:solidFill>
                <a:schemeClr val="tx1">
                  <a:lumMod val="75000"/>
                  <a:lumOff val="25000"/>
                </a:schemeClr>
              </a:solidFill>
              <a:latin typeface="+mj-lt"/>
              <a:cs typeface="Rockwell"/>
            </a:endParaRPr>
          </a:p>
        </p:txBody>
      </p:sp>
      <p:sp>
        <p:nvSpPr>
          <p:cNvPr id="12" name="CuadroTexto 11"/>
          <p:cNvSpPr txBox="1"/>
          <p:nvPr/>
        </p:nvSpPr>
        <p:spPr>
          <a:xfrm>
            <a:off x="120269" y="5922050"/>
            <a:ext cx="8864242" cy="2554545"/>
          </a:xfrm>
          <a:prstGeom prst="rect">
            <a:avLst/>
          </a:prstGeom>
          <a:noFill/>
          <a:ln>
            <a:solidFill>
              <a:schemeClr val="tx1"/>
            </a:solidFill>
          </a:ln>
        </p:spPr>
        <p:txBody>
          <a:bodyPr wrap="square" rtlCol="0">
            <a:spAutoFit/>
          </a:bodyPr>
          <a:lstStyle/>
          <a:p>
            <a:pPr defTabSz="1219140">
              <a:defRPr/>
            </a:pPr>
            <a:r>
              <a:rPr lang="es-ES" sz="2000" b="1" u="sng" kern="0" dirty="0" smtClean="0">
                <a:solidFill>
                  <a:srgbClr val="1506DC"/>
                </a:solidFill>
                <a:latin typeface="+mj-lt"/>
                <a:cs typeface="Rockwell"/>
              </a:rPr>
              <a:t>METHODS</a:t>
            </a:r>
            <a:r>
              <a:rPr lang="es-ES" sz="2000" b="1" kern="0" dirty="0" smtClean="0">
                <a:solidFill>
                  <a:srgbClr val="1506DC"/>
                </a:solidFill>
                <a:latin typeface="+mj-lt"/>
                <a:cs typeface="Rockwell"/>
              </a:rPr>
              <a:t>: </a:t>
            </a:r>
            <a:r>
              <a:rPr lang="en-US" sz="2000" b="1" kern="0" dirty="0" smtClean="0">
                <a:solidFill>
                  <a:srgbClr val="1506DC"/>
                </a:solidFill>
                <a:latin typeface="+mj-lt"/>
                <a:cs typeface="Rockwell"/>
              </a:rPr>
              <a:t>32 </a:t>
            </a:r>
            <a:r>
              <a:rPr lang="en-US" sz="2000" b="1" kern="0" dirty="0">
                <a:solidFill>
                  <a:srgbClr val="1506DC"/>
                </a:solidFill>
                <a:latin typeface="+mj-lt"/>
                <a:cs typeface="Rockwell"/>
              </a:rPr>
              <a:t>patients with last-generation CRT devices </a:t>
            </a:r>
            <a:r>
              <a:rPr lang="en-US" sz="2000" b="1" kern="0" dirty="0" smtClean="0">
                <a:solidFill>
                  <a:srgbClr val="1506DC"/>
                </a:solidFill>
                <a:latin typeface="+mj-lt"/>
                <a:cs typeface="Rockwell"/>
              </a:rPr>
              <a:t>implanted.</a:t>
            </a:r>
            <a:endParaRPr lang="en-US" sz="2000" b="1" kern="0" dirty="0">
              <a:solidFill>
                <a:srgbClr val="1506DC"/>
              </a:solidFill>
              <a:latin typeface="+mj-lt"/>
              <a:cs typeface="Rockwell"/>
            </a:endParaRPr>
          </a:p>
          <a:p>
            <a:pPr defTabSz="1219140">
              <a:defRPr/>
            </a:pPr>
            <a:r>
              <a:rPr lang="en-US" sz="2000" b="1" kern="0" dirty="0">
                <a:solidFill>
                  <a:srgbClr val="1506DC"/>
                </a:solidFill>
                <a:latin typeface="+mj-lt"/>
                <a:cs typeface="Rockwell"/>
              </a:rPr>
              <a:t>All patients had intrinsic rhythm, complete left bundle branch block (LBBB) and preserved AV conduction.  Baseline electrocardiogram was performed in all patients, as well as noninvasive synchrony index and curves using the </a:t>
            </a:r>
            <a:r>
              <a:rPr lang="en-US" sz="2000" b="1" kern="0" dirty="0" err="1">
                <a:solidFill>
                  <a:srgbClr val="1506DC"/>
                </a:solidFill>
                <a:latin typeface="+mj-lt"/>
                <a:cs typeface="Rockwell"/>
              </a:rPr>
              <a:t>Synchromax</a:t>
            </a:r>
            <a:r>
              <a:rPr lang="en-US" sz="2000" b="1" kern="0" dirty="0">
                <a:solidFill>
                  <a:srgbClr val="1506DC"/>
                </a:solidFill>
                <a:latin typeface="+mj-lt"/>
                <a:cs typeface="Rockwell"/>
              </a:rPr>
              <a:t> method. The QRS duration of baseline ECG, VVI pacing ECG and VSR (Ventricular Sense Response) pacing ECG were compared. In order to activate the VSR the devices were programmed in VVI mode with a lower rate than the </a:t>
            </a:r>
            <a:r>
              <a:rPr lang="en-US" sz="2000" b="1" kern="0" dirty="0" smtClean="0">
                <a:solidFill>
                  <a:srgbClr val="1506DC"/>
                </a:solidFill>
                <a:latin typeface="+mj-lt"/>
                <a:cs typeface="Rockwell"/>
              </a:rPr>
              <a:t>intrinsic rhythm. </a:t>
            </a:r>
            <a:r>
              <a:rPr lang="en-US" sz="2000" b="1" kern="0" dirty="0">
                <a:solidFill>
                  <a:srgbClr val="1506DC"/>
                </a:solidFill>
                <a:latin typeface="+mj-lt"/>
                <a:cs typeface="Rockwell"/>
              </a:rPr>
              <a:t>The absence of P waves sensing activates the VSR </a:t>
            </a:r>
            <a:r>
              <a:rPr lang="en-US" sz="2000" b="1" kern="0" dirty="0" smtClean="0">
                <a:solidFill>
                  <a:srgbClr val="1506DC"/>
                </a:solidFill>
                <a:latin typeface="+mj-lt"/>
                <a:cs typeface="Rockwell"/>
              </a:rPr>
              <a:t>mode.</a:t>
            </a:r>
            <a:endParaRPr lang="en-US" sz="2000" b="1" kern="0" dirty="0">
              <a:solidFill>
                <a:srgbClr val="1506DC"/>
              </a:solidFill>
              <a:latin typeface="+mj-lt"/>
              <a:cs typeface="Rockwell"/>
            </a:endParaRPr>
          </a:p>
        </p:txBody>
      </p:sp>
      <p:sp>
        <p:nvSpPr>
          <p:cNvPr id="13" name="CuadroTexto 12"/>
          <p:cNvSpPr txBox="1"/>
          <p:nvPr/>
        </p:nvSpPr>
        <p:spPr>
          <a:xfrm>
            <a:off x="106189" y="13726414"/>
            <a:ext cx="8967941" cy="1631216"/>
          </a:xfrm>
          <a:prstGeom prst="rect">
            <a:avLst/>
          </a:prstGeom>
          <a:noFill/>
          <a:ln>
            <a:solidFill>
              <a:schemeClr val="tx1"/>
            </a:solidFill>
          </a:ln>
        </p:spPr>
        <p:txBody>
          <a:bodyPr wrap="square" rtlCol="0">
            <a:spAutoFit/>
          </a:bodyPr>
          <a:lstStyle/>
          <a:p>
            <a:pPr algn="ctr" defTabSz="1219140">
              <a:defRPr/>
            </a:pPr>
            <a:r>
              <a:rPr lang="es-ES" sz="2000" b="1" u="sng" kern="0" dirty="0" smtClean="0">
                <a:solidFill>
                  <a:srgbClr val="1506DC"/>
                </a:solidFill>
                <a:latin typeface="+mj-lt"/>
                <a:cs typeface="Rockwell"/>
              </a:rPr>
              <a:t>RESULTS</a:t>
            </a:r>
            <a:r>
              <a:rPr lang="en-US" sz="2000" b="1" kern="0" dirty="0" smtClean="0">
                <a:solidFill>
                  <a:srgbClr val="1506DC"/>
                </a:solidFill>
                <a:latin typeface="+mj-lt"/>
                <a:cs typeface="Rockwell"/>
              </a:rPr>
              <a:t>: The </a:t>
            </a:r>
            <a:r>
              <a:rPr lang="en-US" sz="2000" b="1" kern="0" dirty="0">
                <a:solidFill>
                  <a:srgbClr val="1506DC"/>
                </a:solidFill>
                <a:latin typeface="+mj-lt"/>
                <a:cs typeface="Rockwell"/>
              </a:rPr>
              <a:t>baseline QRS mean duration was 178 +/- 22 msec. 180 +/- 23 </a:t>
            </a:r>
            <a:r>
              <a:rPr lang="en-US" sz="2000" b="1" kern="0" dirty="0" err="1">
                <a:solidFill>
                  <a:srgbClr val="1506DC"/>
                </a:solidFill>
                <a:latin typeface="+mj-lt"/>
                <a:cs typeface="Rockwell"/>
              </a:rPr>
              <a:t>msec</a:t>
            </a:r>
            <a:r>
              <a:rPr lang="en-US" sz="2000" b="1" kern="0" dirty="0">
                <a:solidFill>
                  <a:srgbClr val="1506DC"/>
                </a:solidFill>
                <a:latin typeface="+mj-lt"/>
                <a:cs typeface="Rockwell"/>
              </a:rPr>
              <a:t> was observed in VSR mode. After CRT optimization mean QRS duration was 130 +/- 20 msec. Baseline QRS morphology and during VSR mode stimulation were the same.  In all cases </a:t>
            </a:r>
            <a:r>
              <a:rPr lang="en-US" sz="2000" b="1" kern="0">
                <a:solidFill>
                  <a:srgbClr val="1506DC"/>
                </a:solidFill>
                <a:latin typeface="+mj-lt"/>
                <a:cs typeface="Rockwell"/>
              </a:rPr>
              <a:t>Curve </a:t>
            </a:r>
            <a:r>
              <a:rPr lang="en-US" sz="2000" b="1" kern="0" smtClean="0">
                <a:solidFill>
                  <a:srgbClr val="1506DC"/>
                </a:solidFill>
                <a:latin typeface="+mj-lt"/>
                <a:cs typeface="Rockwell"/>
              </a:rPr>
              <a:t>4 </a:t>
            </a:r>
            <a:r>
              <a:rPr lang="en-US" sz="2000" b="1" kern="0" dirty="0">
                <a:solidFill>
                  <a:srgbClr val="1506DC"/>
                </a:solidFill>
                <a:latin typeface="+mj-lt"/>
                <a:cs typeface="Rockwell"/>
              </a:rPr>
              <a:t>(optimal synchronization) and electrical synchrony Index (ESI) normalization were obtained. </a:t>
            </a:r>
            <a:endParaRPr lang="en-US" sz="2000" b="1" kern="0" dirty="0" smtClean="0">
              <a:solidFill>
                <a:srgbClr val="1506DC"/>
              </a:solidFill>
              <a:latin typeface="+mj-lt"/>
              <a:cs typeface="Rockwell"/>
            </a:endParaRPr>
          </a:p>
        </p:txBody>
      </p:sp>
      <p:sp>
        <p:nvSpPr>
          <p:cNvPr id="14" name="CuadroTexto 13"/>
          <p:cNvSpPr txBox="1"/>
          <p:nvPr/>
        </p:nvSpPr>
        <p:spPr>
          <a:xfrm>
            <a:off x="122620" y="15451862"/>
            <a:ext cx="8957211" cy="707886"/>
          </a:xfrm>
          <a:prstGeom prst="rect">
            <a:avLst/>
          </a:prstGeom>
          <a:noFill/>
          <a:ln>
            <a:solidFill>
              <a:schemeClr val="tx1"/>
            </a:solidFill>
          </a:ln>
        </p:spPr>
        <p:txBody>
          <a:bodyPr wrap="square" rtlCol="0">
            <a:spAutoFit/>
          </a:bodyPr>
          <a:lstStyle/>
          <a:p>
            <a:pPr algn="ctr" defTabSz="1219140">
              <a:defRPr/>
            </a:pPr>
            <a:r>
              <a:rPr lang="es-ES" sz="2000" b="1" u="sng" kern="0" dirty="0" smtClean="0">
                <a:solidFill>
                  <a:srgbClr val="1506DC"/>
                </a:solidFill>
                <a:latin typeface="+mj-lt"/>
                <a:cs typeface="Rockwell"/>
              </a:rPr>
              <a:t>CONCLUSION</a:t>
            </a:r>
            <a:r>
              <a:rPr lang="es-ES" sz="2000" b="1" kern="0" dirty="0" smtClean="0">
                <a:solidFill>
                  <a:srgbClr val="1506DC"/>
                </a:solidFill>
                <a:latin typeface="+mj-lt"/>
                <a:cs typeface="Rockwell"/>
              </a:rPr>
              <a:t>: </a:t>
            </a:r>
            <a:r>
              <a:rPr lang="en-US" sz="2000" b="1" kern="0" dirty="0" smtClean="0">
                <a:solidFill>
                  <a:srgbClr val="1506DC"/>
                </a:solidFill>
                <a:latin typeface="+mj-lt"/>
                <a:cs typeface="Rockwell"/>
              </a:rPr>
              <a:t>In </a:t>
            </a:r>
            <a:r>
              <a:rPr lang="en-US" sz="2000" b="1" kern="0" dirty="0">
                <a:solidFill>
                  <a:srgbClr val="1506DC"/>
                </a:solidFill>
                <a:latin typeface="+mj-lt"/>
                <a:cs typeface="Rockwell"/>
              </a:rPr>
              <a:t>this group of patients, VSR mode did not produce effect on </a:t>
            </a:r>
            <a:r>
              <a:rPr lang="en-US" sz="2000" b="1" kern="0" dirty="0" smtClean="0">
                <a:solidFill>
                  <a:srgbClr val="1506DC"/>
                </a:solidFill>
                <a:latin typeface="+mj-lt"/>
                <a:cs typeface="Rockwell"/>
              </a:rPr>
              <a:t>the electrical </a:t>
            </a:r>
            <a:r>
              <a:rPr lang="en-US" sz="2000" b="1" kern="0" dirty="0">
                <a:solidFill>
                  <a:srgbClr val="1506DC"/>
                </a:solidFill>
                <a:latin typeface="+mj-lt"/>
                <a:cs typeface="Rockwell"/>
              </a:rPr>
              <a:t>synchrony and QRS duration.</a:t>
            </a:r>
          </a:p>
        </p:txBody>
      </p:sp>
      <p:sp>
        <p:nvSpPr>
          <p:cNvPr id="4" name="TextBox 3"/>
          <p:cNvSpPr txBox="1"/>
          <p:nvPr/>
        </p:nvSpPr>
        <p:spPr>
          <a:xfrm>
            <a:off x="-42530" y="0"/>
            <a:ext cx="1052596" cy="369332"/>
          </a:xfrm>
          <a:prstGeom prst="rect">
            <a:avLst/>
          </a:prstGeom>
          <a:noFill/>
        </p:spPr>
        <p:txBody>
          <a:bodyPr wrap="none" rtlCol="0">
            <a:spAutoFit/>
          </a:bodyPr>
          <a:lstStyle/>
          <a:p>
            <a:r>
              <a:rPr lang="es-AR" b="1" dirty="0" smtClean="0"/>
              <a:t>EP 1160</a:t>
            </a:r>
            <a:endParaRPr lang="es-AR" b="1" dirty="0"/>
          </a:p>
        </p:txBody>
      </p:sp>
      <p:pic>
        <p:nvPicPr>
          <p:cNvPr id="23" name="Picture 12"/>
          <p:cNvPicPr>
            <a:picLocks noChangeAspect="1" noChangeArrowheads="1"/>
          </p:cNvPicPr>
          <p:nvPr/>
        </p:nvPicPr>
        <p:blipFill>
          <a:blip r:embed="rId3">
            <a:extLst>
              <a:ext uri="{28A0092B-C50C-407E-A947-70E740481C1C}">
                <a14:useLocalDpi xmlns:a14="http://schemas.microsoft.com/office/drawing/2010/main" val="0"/>
              </a:ext>
            </a:extLst>
          </a:blip>
          <a:srcRect t="6509" b="10277"/>
          <a:stretch>
            <a:fillRect/>
          </a:stretch>
        </p:blipFill>
        <p:spPr bwMode="auto">
          <a:xfrm>
            <a:off x="4747291" y="8596242"/>
            <a:ext cx="4313421" cy="2460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9"/>
          <p:cNvPicPr>
            <a:picLocks noChangeAspect="1"/>
          </p:cNvPicPr>
          <p:nvPr/>
        </p:nvPicPr>
        <p:blipFill>
          <a:blip r:embed="rId4"/>
          <a:stretch>
            <a:fillRect/>
          </a:stretch>
        </p:blipFill>
        <p:spPr>
          <a:xfrm>
            <a:off x="106189" y="11253557"/>
            <a:ext cx="4516779" cy="2341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19"/>
          <p:cNvSpPr>
            <a:spLocks noChangeArrowheads="1"/>
          </p:cNvSpPr>
          <p:nvPr/>
        </p:nvSpPr>
        <p:spPr bwMode="auto">
          <a:xfrm>
            <a:off x="4572000" y="8637913"/>
            <a:ext cx="27101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700">
                <a:solidFill>
                  <a:schemeClr val="tx1"/>
                </a:solidFill>
                <a:latin typeface="Calibri" panose="020F0502020204030204" pitchFamily="34" charset="0"/>
                <a:cs typeface="Arial" panose="020B0604020202020204" pitchFamily="34" charset="0"/>
              </a:defRPr>
            </a:lvl1pPr>
            <a:lvl2pPr marL="742950" indent="-285750">
              <a:defRPr sz="9700">
                <a:solidFill>
                  <a:schemeClr val="tx1"/>
                </a:solidFill>
                <a:latin typeface="Calibri" panose="020F0502020204030204" pitchFamily="34" charset="0"/>
                <a:cs typeface="Arial" panose="020B0604020202020204" pitchFamily="34" charset="0"/>
              </a:defRPr>
            </a:lvl2pPr>
            <a:lvl3pPr marL="1143000" indent="-228600">
              <a:defRPr sz="9700">
                <a:solidFill>
                  <a:schemeClr val="tx1"/>
                </a:solidFill>
                <a:latin typeface="Calibri" panose="020F0502020204030204" pitchFamily="34" charset="0"/>
                <a:cs typeface="Arial" panose="020B0604020202020204" pitchFamily="34" charset="0"/>
              </a:defRPr>
            </a:lvl3pPr>
            <a:lvl4pPr marL="1600200" indent="-228600">
              <a:defRPr sz="9700">
                <a:solidFill>
                  <a:schemeClr val="tx1"/>
                </a:solidFill>
                <a:latin typeface="Calibri" panose="020F0502020204030204" pitchFamily="34" charset="0"/>
                <a:cs typeface="Arial" panose="020B0604020202020204" pitchFamily="34" charset="0"/>
              </a:defRPr>
            </a:lvl4pPr>
            <a:lvl5pPr marL="2057400" indent="-228600">
              <a:defRPr sz="9700">
                <a:solidFill>
                  <a:schemeClr val="tx1"/>
                </a:solidFill>
                <a:latin typeface="Calibri" panose="020F0502020204030204" pitchFamily="34" charset="0"/>
                <a:cs typeface="Arial" panose="020B0604020202020204" pitchFamily="34" charset="0"/>
              </a:defRPr>
            </a:lvl5pPr>
            <a:lvl6pPr marL="25146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6pPr>
            <a:lvl7pPr marL="29718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7pPr>
            <a:lvl8pPr marL="34290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8pPr>
            <a:lvl9pPr marL="38862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9pPr>
          </a:lstStyle>
          <a:p>
            <a:pPr algn="ctr" eaLnBrk="1" hangingPunct="1"/>
            <a:r>
              <a:rPr lang="es-AR" altLang="es-AR" sz="1400" b="1" i="1" dirty="0" err="1">
                <a:latin typeface="Aparajita" panose="020B0604020202020204" pitchFamily="34" charset="0"/>
                <a:cs typeface="Aparajita" panose="020B0604020202020204" pitchFamily="34" charset="0"/>
              </a:rPr>
              <a:t>Sinchromax</a:t>
            </a:r>
            <a:r>
              <a:rPr lang="es-AR" altLang="es-AR" sz="1400" b="1" i="1" dirty="0">
                <a:latin typeface="Aparajita" panose="020B0604020202020204" pitchFamily="34" charset="0"/>
                <a:cs typeface="Aparajita" panose="020B0604020202020204" pitchFamily="34" charset="0"/>
              </a:rPr>
              <a:t> II. </a:t>
            </a:r>
            <a:r>
              <a:rPr lang="es-AR" altLang="es-AR" sz="1400" b="1" i="1" dirty="0" err="1">
                <a:latin typeface="Aparajita" panose="020B0604020202020204" pitchFamily="34" charset="0"/>
                <a:cs typeface="Aparajita" panose="020B0604020202020204" pitchFamily="34" charset="0"/>
              </a:rPr>
              <a:t>Stimulation</a:t>
            </a:r>
            <a:r>
              <a:rPr lang="es-AR" altLang="es-AR" sz="1400" b="1" i="1" dirty="0">
                <a:latin typeface="Aparajita" panose="020B0604020202020204" pitchFamily="34" charset="0"/>
                <a:cs typeface="Aparajita" panose="020B0604020202020204" pitchFamily="34" charset="0"/>
              </a:rPr>
              <a:t> VSR</a:t>
            </a:r>
          </a:p>
          <a:p>
            <a:pPr algn="ctr" eaLnBrk="1" hangingPunct="1"/>
            <a:r>
              <a:rPr lang="es-AR" altLang="es-AR" sz="1400" b="1" i="1" dirty="0">
                <a:latin typeface="Aparajita" panose="020B0604020202020204" pitchFamily="34" charset="0"/>
                <a:cs typeface="Aparajita" panose="020B0604020202020204" pitchFamily="34" charset="0"/>
              </a:rPr>
              <a:t>Curve 6 </a:t>
            </a:r>
            <a:r>
              <a:rPr lang="es-AR" altLang="es-AR" sz="1400" b="1" i="1" dirty="0" err="1">
                <a:latin typeface="Aparajita" panose="020B0604020202020204" pitchFamily="34" charset="0"/>
                <a:cs typeface="Aparajita" panose="020B0604020202020204" pitchFamily="34" charset="0"/>
              </a:rPr>
              <a:t>dysynchronic</a:t>
            </a:r>
            <a:r>
              <a:rPr lang="es-AR" altLang="es-AR" sz="1400" b="1" i="1" dirty="0">
                <a:latin typeface="Aparajita" panose="020B0604020202020204" pitchFamily="34" charset="0"/>
                <a:cs typeface="Aparajita" panose="020B0604020202020204" pitchFamily="34" charset="0"/>
              </a:rPr>
              <a:t>.</a:t>
            </a:r>
          </a:p>
          <a:p>
            <a:pPr algn="ctr" eaLnBrk="1" hangingPunct="1"/>
            <a:r>
              <a:rPr lang="es-AR" altLang="es-AR" sz="1400" b="1" i="1" dirty="0">
                <a:latin typeface="Aparajita" panose="020B0604020202020204" pitchFamily="34" charset="0"/>
                <a:cs typeface="Aparajita" panose="020B0604020202020204" pitchFamily="34" charset="0"/>
              </a:rPr>
              <a:t> INDEX 1,00 </a:t>
            </a:r>
          </a:p>
        </p:txBody>
      </p:sp>
      <p:sp>
        <p:nvSpPr>
          <p:cNvPr id="27" name="Rectangle 20"/>
          <p:cNvSpPr>
            <a:spLocks noChangeArrowheads="1"/>
          </p:cNvSpPr>
          <p:nvPr/>
        </p:nvSpPr>
        <p:spPr bwMode="auto">
          <a:xfrm>
            <a:off x="-122895" y="11312253"/>
            <a:ext cx="35008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700">
                <a:solidFill>
                  <a:schemeClr val="tx1"/>
                </a:solidFill>
                <a:latin typeface="Calibri" panose="020F0502020204030204" pitchFamily="34" charset="0"/>
                <a:cs typeface="Arial" panose="020B0604020202020204" pitchFamily="34" charset="0"/>
              </a:defRPr>
            </a:lvl1pPr>
            <a:lvl2pPr marL="742950" indent="-285750">
              <a:defRPr sz="9700">
                <a:solidFill>
                  <a:schemeClr val="tx1"/>
                </a:solidFill>
                <a:latin typeface="Calibri" panose="020F0502020204030204" pitchFamily="34" charset="0"/>
                <a:cs typeface="Arial" panose="020B0604020202020204" pitchFamily="34" charset="0"/>
              </a:defRPr>
            </a:lvl2pPr>
            <a:lvl3pPr marL="1143000" indent="-228600">
              <a:defRPr sz="9700">
                <a:solidFill>
                  <a:schemeClr val="tx1"/>
                </a:solidFill>
                <a:latin typeface="Calibri" panose="020F0502020204030204" pitchFamily="34" charset="0"/>
                <a:cs typeface="Arial" panose="020B0604020202020204" pitchFamily="34" charset="0"/>
              </a:defRPr>
            </a:lvl3pPr>
            <a:lvl4pPr marL="1600200" indent="-228600">
              <a:defRPr sz="9700">
                <a:solidFill>
                  <a:schemeClr val="tx1"/>
                </a:solidFill>
                <a:latin typeface="Calibri" panose="020F0502020204030204" pitchFamily="34" charset="0"/>
                <a:cs typeface="Arial" panose="020B0604020202020204" pitchFamily="34" charset="0"/>
              </a:defRPr>
            </a:lvl4pPr>
            <a:lvl5pPr marL="2057400" indent="-228600">
              <a:defRPr sz="9700">
                <a:solidFill>
                  <a:schemeClr val="tx1"/>
                </a:solidFill>
                <a:latin typeface="Calibri" panose="020F0502020204030204" pitchFamily="34" charset="0"/>
                <a:cs typeface="Arial" panose="020B0604020202020204" pitchFamily="34" charset="0"/>
              </a:defRPr>
            </a:lvl5pPr>
            <a:lvl6pPr marL="25146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6pPr>
            <a:lvl7pPr marL="29718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7pPr>
            <a:lvl8pPr marL="34290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8pPr>
            <a:lvl9pPr marL="38862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9pPr>
          </a:lstStyle>
          <a:p>
            <a:pPr algn="ctr" eaLnBrk="1" hangingPunct="1"/>
            <a:r>
              <a:rPr lang="es-AR" altLang="es-AR" sz="1400" b="1" i="1" dirty="0" err="1">
                <a:latin typeface="Aparajita" panose="020B0604020202020204" pitchFamily="34" charset="0"/>
                <a:cs typeface="Aparajita" panose="020B0604020202020204" pitchFamily="34" charset="0"/>
              </a:rPr>
              <a:t>Sinchromax</a:t>
            </a:r>
            <a:r>
              <a:rPr lang="es-AR" altLang="es-AR" sz="1400" b="1" i="1" dirty="0">
                <a:latin typeface="Aparajita" panose="020B0604020202020204" pitchFamily="34" charset="0"/>
                <a:cs typeface="Aparajita" panose="020B0604020202020204" pitchFamily="34" charset="0"/>
              </a:rPr>
              <a:t> II. </a:t>
            </a:r>
            <a:r>
              <a:rPr lang="es-AR" altLang="es-AR" sz="1400" b="1" i="1" dirty="0" err="1">
                <a:latin typeface="Aparajita" panose="020B0604020202020204" pitchFamily="34" charset="0"/>
                <a:cs typeface="Aparajita" panose="020B0604020202020204" pitchFamily="34" charset="0"/>
              </a:rPr>
              <a:t>Optimized</a:t>
            </a:r>
            <a:r>
              <a:rPr lang="es-AR" altLang="es-AR" sz="1400" b="1" i="1" dirty="0">
                <a:latin typeface="Aparajita" panose="020B0604020202020204" pitchFamily="34" charset="0"/>
                <a:cs typeface="Aparajita" panose="020B0604020202020204" pitchFamily="34" charset="0"/>
              </a:rPr>
              <a:t> CRT  </a:t>
            </a:r>
            <a:r>
              <a:rPr lang="es-AR" altLang="es-AR" sz="1400" b="1" i="1" dirty="0" err="1">
                <a:latin typeface="Aparajita" panose="020B0604020202020204" pitchFamily="34" charset="0"/>
                <a:cs typeface="Aparajita" panose="020B0604020202020204" pitchFamily="34" charset="0"/>
              </a:rPr>
              <a:t>stimulation</a:t>
            </a:r>
            <a:r>
              <a:rPr lang="es-AR" altLang="es-AR" sz="1400" b="1" i="1" dirty="0">
                <a:latin typeface="Aparajita" panose="020B0604020202020204" pitchFamily="34" charset="0"/>
                <a:cs typeface="Aparajita" panose="020B0604020202020204" pitchFamily="34" charset="0"/>
              </a:rPr>
              <a:t>  </a:t>
            </a:r>
          </a:p>
          <a:p>
            <a:pPr algn="ctr" eaLnBrk="1" hangingPunct="1"/>
            <a:r>
              <a:rPr lang="es-AR" altLang="es-AR" sz="1400" b="1" i="1" smtClean="0">
                <a:latin typeface="Aparajita" panose="020B0604020202020204" pitchFamily="34" charset="0"/>
                <a:cs typeface="Aparajita" panose="020B0604020202020204" pitchFamily="34" charset="0"/>
              </a:rPr>
              <a:t>RV-LV </a:t>
            </a:r>
            <a:r>
              <a:rPr lang="es-AR" altLang="es-AR" sz="1400" b="1" i="1" dirty="0">
                <a:latin typeface="Aparajita" panose="020B0604020202020204" pitchFamily="34" charset="0"/>
                <a:cs typeface="Aparajita" panose="020B0604020202020204" pitchFamily="34" charset="0"/>
              </a:rPr>
              <a:t>20. Curve 4. INDEX 0,45</a:t>
            </a:r>
          </a:p>
        </p:txBody>
      </p:sp>
      <p:pic>
        <p:nvPicPr>
          <p:cNvPr id="9" name="Picture 8"/>
          <p:cNvPicPr>
            <a:picLocks noChangeAspect="1"/>
          </p:cNvPicPr>
          <p:nvPr/>
        </p:nvPicPr>
        <p:blipFill>
          <a:blip r:embed="rId5"/>
          <a:stretch>
            <a:fillRect/>
          </a:stretch>
        </p:blipFill>
        <p:spPr>
          <a:xfrm>
            <a:off x="3002193" y="142875"/>
            <a:ext cx="3077761" cy="1239978"/>
          </a:xfrm>
          <a:prstGeom prst="rect">
            <a:avLst/>
          </a:prstGeom>
        </p:spPr>
      </p:pic>
      <p:pic>
        <p:nvPicPr>
          <p:cNvPr id="18" name="Picture 17"/>
          <p:cNvPicPr>
            <a:picLocks noChangeAspect="1"/>
          </p:cNvPicPr>
          <p:nvPr/>
        </p:nvPicPr>
        <p:blipFill>
          <a:blip r:embed="rId6"/>
          <a:stretch>
            <a:fillRect/>
          </a:stretch>
        </p:blipFill>
        <p:spPr>
          <a:xfrm>
            <a:off x="4671090" y="11163405"/>
            <a:ext cx="4595805" cy="2603837"/>
          </a:xfrm>
          <a:prstGeom prst="rect">
            <a:avLst/>
          </a:prstGeom>
        </p:spPr>
      </p:pic>
      <p:pic>
        <p:nvPicPr>
          <p:cNvPr id="3" name="Picture 2"/>
          <p:cNvPicPr>
            <a:picLocks noChangeAspect="1"/>
          </p:cNvPicPr>
          <p:nvPr/>
        </p:nvPicPr>
        <p:blipFill rotWithShape="1">
          <a:blip r:embed="rId7"/>
          <a:srcRect t="7165" b="11181"/>
          <a:stretch/>
        </p:blipFill>
        <p:spPr>
          <a:xfrm>
            <a:off x="80253" y="8597941"/>
            <a:ext cx="4495377" cy="2479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18"/>
          <p:cNvSpPr>
            <a:spLocks noChangeArrowheads="1"/>
          </p:cNvSpPr>
          <p:nvPr/>
        </p:nvSpPr>
        <p:spPr bwMode="auto">
          <a:xfrm>
            <a:off x="99911" y="8668935"/>
            <a:ext cx="43370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700">
                <a:solidFill>
                  <a:schemeClr val="tx1"/>
                </a:solidFill>
                <a:latin typeface="Calibri" panose="020F0502020204030204" pitchFamily="34" charset="0"/>
                <a:cs typeface="Arial" panose="020B0604020202020204" pitchFamily="34" charset="0"/>
              </a:defRPr>
            </a:lvl1pPr>
            <a:lvl2pPr marL="742950" indent="-285750">
              <a:defRPr sz="9700">
                <a:solidFill>
                  <a:schemeClr val="tx1"/>
                </a:solidFill>
                <a:latin typeface="Calibri" panose="020F0502020204030204" pitchFamily="34" charset="0"/>
                <a:cs typeface="Arial" panose="020B0604020202020204" pitchFamily="34" charset="0"/>
              </a:defRPr>
            </a:lvl2pPr>
            <a:lvl3pPr marL="1143000" indent="-228600">
              <a:defRPr sz="9700">
                <a:solidFill>
                  <a:schemeClr val="tx1"/>
                </a:solidFill>
                <a:latin typeface="Calibri" panose="020F0502020204030204" pitchFamily="34" charset="0"/>
                <a:cs typeface="Arial" panose="020B0604020202020204" pitchFamily="34" charset="0"/>
              </a:defRPr>
            </a:lvl3pPr>
            <a:lvl4pPr marL="1600200" indent="-228600">
              <a:defRPr sz="9700">
                <a:solidFill>
                  <a:schemeClr val="tx1"/>
                </a:solidFill>
                <a:latin typeface="Calibri" panose="020F0502020204030204" pitchFamily="34" charset="0"/>
                <a:cs typeface="Arial" panose="020B0604020202020204" pitchFamily="34" charset="0"/>
              </a:defRPr>
            </a:lvl4pPr>
            <a:lvl5pPr marL="2057400" indent="-228600">
              <a:defRPr sz="9700">
                <a:solidFill>
                  <a:schemeClr val="tx1"/>
                </a:solidFill>
                <a:latin typeface="Calibri" panose="020F0502020204030204" pitchFamily="34" charset="0"/>
                <a:cs typeface="Arial" panose="020B0604020202020204" pitchFamily="34" charset="0"/>
              </a:defRPr>
            </a:lvl5pPr>
            <a:lvl6pPr marL="25146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6pPr>
            <a:lvl7pPr marL="29718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7pPr>
            <a:lvl8pPr marL="34290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8pPr>
            <a:lvl9pPr marL="3886200" indent="-228600" defTabSz="4937125" eaLnBrk="0" fontAlgn="base" hangingPunct="0">
              <a:spcBef>
                <a:spcPct val="0"/>
              </a:spcBef>
              <a:spcAft>
                <a:spcPct val="0"/>
              </a:spcAft>
              <a:defRPr sz="9700">
                <a:solidFill>
                  <a:schemeClr val="tx1"/>
                </a:solidFill>
                <a:latin typeface="Calibri" panose="020F0502020204030204" pitchFamily="34" charset="0"/>
                <a:cs typeface="Arial" panose="020B0604020202020204" pitchFamily="34" charset="0"/>
              </a:defRPr>
            </a:lvl9pPr>
          </a:lstStyle>
          <a:p>
            <a:pPr algn="ctr" eaLnBrk="1" hangingPunct="1"/>
            <a:r>
              <a:rPr lang="es-AR" altLang="es-AR" sz="1400" b="1" i="1" dirty="0" err="1">
                <a:latin typeface="Aparajita" panose="020B0604020202020204" pitchFamily="34" charset="0"/>
                <a:cs typeface="Aparajita" panose="020B0604020202020204" pitchFamily="34" charset="0"/>
              </a:rPr>
              <a:t>Sinchromax</a:t>
            </a:r>
            <a:r>
              <a:rPr lang="es-AR" altLang="es-AR" sz="1400" b="1" i="1" dirty="0">
                <a:latin typeface="Aparajita" panose="020B0604020202020204" pitchFamily="34" charset="0"/>
                <a:cs typeface="Aparajita" panose="020B0604020202020204" pitchFamily="34" charset="0"/>
              </a:rPr>
              <a:t> </a:t>
            </a:r>
            <a:r>
              <a:rPr lang="es-AR" altLang="es-AR" sz="1400" b="1" i="1" dirty="0" smtClean="0">
                <a:latin typeface="Aparajita" panose="020B0604020202020204" pitchFamily="34" charset="0"/>
                <a:cs typeface="Aparajita" panose="020B0604020202020204" pitchFamily="34" charset="0"/>
              </a:rPr>
              <a:t>II </a:t>
            </a:r>
            <a:r>
              <a:rPr lang="es-AR" altLang="es-AR" sz="1400" b="1" i="1" dirty="0" err="1" smtClean="0">
                <a:latin typeface="Aparajita" panose="020B0604020202020204" pitchFamily="34" charset="0"/>
                <a:cs typeface="Aparajita" panose="020B0604020202020204" pitchFamily="34" charset="0"/>
              </a:rPr>
              <a:t>intrinsic</a:t>
            </a:r>
            <a:r>
              <a:rPr lang="es-AR" altLang="es-AR" sz="1400" b="1" i="1" dirty="0" smtClean="0">
                <a:latin typeface="Aparajita" panose="020B0604020202020204" pitchFamily="34" charset="0"/>
                <a:cs typeface="Aparajita" panose="020B0604020202020204" pitchFamily="34" charset="0"/>
              </a:rPr>
              <a:t> </a:t>
            </a:r>
            <a:r>
              <a:rPr lang="es-AR" altLang="es-AR" sz="1400" b="1" i="1" dirty="0" err="1" smtClean="0">
                <a:latin typeface="Aparajita" panose="020B0604020202020204" pitchFamily="34" charset="0"/>
                <a:cs typeface="Aparajita" panose="020B0604020202020204" pitchFamily="34" charset="0"/>
              </a:rPr>
              <a:t>rhythm</a:t>
            </a:r>
            <a:r>
              <a:rPr lang="es-AR" altLang="es-AR" sz="1400" b="1" i="1" dirty="0" smtClean="0">
                <a:latin typeface="Aparajita" panose="020B0604020202020204" pitchFamily="34" charset="0"/>
                <a:cs typeface="Aparajita" panose="020B0604020202020204" pitchFamily="34" charset="0"/>
              </a:rPr>
              <a:t> Curve </a:t>
            </a:r>
            <a:r>
              <a:rPr lang="es-AR" altLang="es-AR" sz="1400" b="1" i="1" dirty="0">
                <a:latin typeface="Aparajita" panose="020B0604020202020204" pitchFamily="34" charset="0"/>
                <a:cs typeface="Aparajita" panose="020B0604020202020204" pitchFamily="34" charset="0"/>
              </a:rPr>
              <a:t>6 </a:t>
            </a:r>
            <a:r>
              <a:rPr lang="es-AR" altLang="es-AR" sz="1400" b="1" i="1" dirty="0" err="1" smtClean="0">
                <a:latin typeface="Aparajita" panose="020B0604020202020204" pitchFamily="34" charset="0"/>
                <a:cs typeface="Aparajita" panose="020B0604020202020204" pitchFamily="34" charset="0"/>
              </a:rPr>
              <a:t>dysynchronous</a:t>
            </a:r>
            <a:r>
              <a:rPr lang="es-AR" altLang="es-AR" sz="1400" b="1" i="1" dirty="0" smtClean="0">
                <a:latin typeface="Aparajita" panose="020B0604020202020204" pitchFamily="34" charset="0"/>
                <a:cs typeface="Aparajita" panose="020B0604020202020204" pitchFamily="34" charset="0"/>
              </a:rPr>
              <a:t>. </a:t>
            </a:r>
            <a:endParaRPr lang="es-AR" altLang="es-AR" sz="1400" b="1" i="1" dirty="0">
              <a:latin typeface="Aparajita" panose="020B0604020202020204" pitchFamily="34" charset="0"/>
              <a:cs typeface="Aparajita" panose="020B0604020202020204" pitchFamily="34" charset="0"/>
            </a:endParaRPr>
          </a:p>
          <a:p>
            <a:pPr algn="ctr" eaLnBrk="1" hangingPunct="1"/>
            <a:r>
              <a:rPr lang="es-AR" altLang="es-AR" sz="1400" b="1" i="1" dirty="0">
                <a:latin typeface="Aparajita" panose="020B0604020202020204" pitchFamily="34" charset="0"/>
                <a:cs typeface="Aparajita" panose="020B0604020202020204" pitchFamily="34" charset="0"/>
              </a:rPr>
              <a:t> INDEX 1,00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360</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Aparajita</vt:lpstr>
      <vt:lpstr>Arial</vt:lpstr>
      <vt:lpstr>Calibri</vt:lpstr>
      <vt:lpstr>Rockwell</vt:lpstr>
      <vt:lpstr>Tema de Office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Hernán Amuchastegui</dc:creator>
  <cp:lastModifiedBy>analia paolucci</cp:lastModifiedBy>
  <cp:revision>56</cp:revision>
  <dcterms:created xsi:type="dcterms:W3CDTF">2017-02-09T13:02:25Z</dcterms:created>
  <dcterms:modified xsi:type="dcterms:W3CDTF">2019-11-02T15:39:05Z</dcterms:modified>
</cp:coreProperties>
</file>